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1" r:id="rId11"/>
    <p:sldId id="262" r:id="rId12"/>
    <p:sldId id="273" r:id="rId13"/>
    <p:sldId id="271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767" y="3303597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Regression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dependent &amp; independent variable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already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chosen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”form of fit”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data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Kernels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have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chosen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function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basis</a:t>
                </a:r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Exercise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33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41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06" y="4277571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612" y="4201370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" y="3709658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F8D036E-7A06-6561-D02D-D8693429B68F}"/>
              </a:ext>
            </a:extLst>
          </p:cNvPr>
          <p:cNvSpPr txBox="1"/>
          <p:nvPr/>
        </p:nvSpPr>
        <p:spPr>
          <a:xfrm>
            <a:off x="606584" y="1679284"/>
            <a:ext cx="680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with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/”fingerprints”</a:t>
            </a:r>
          </a:p>
        </p:txBody>
      </p:sp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242</Words>
  <Application>Microsoft Office PowerPoint</Application>
  <PresentationFormat>Widescreen</PresentationFormat>
  <Paragraphs>54</Paragraphs>
  <Slides>13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24</cp:revision>
  <dcterms:created xsi:type="dcterms:W3CDTF">2024-12-18T14:15:56Z</dcterms:created>
  <dcterms:modified xsi:type="dcterms:W3CDTF">2025-01-06T22:22:40Z</dcterms:modified>
</cp:coreProperties>
</file>